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6858000" cx="9144000"/>
  <p:notesSz cx="6858000" cy="9144000"/>
  <p:embeddedFontLst>
    <p:embeddedFont>
      <p:font typeface="Architects Daughter"/>
      <p:regular r:id="rId22"/>
    </p:embeddedFont>
    <p:embeddedFont>
      <p:font typeface="Ruge Boogie"/>
      <p:regular r:id="rId23"/>
    </p:embeddedFont>
    <p:embeddedFont>
      <p:font typeface="Rambla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49C1ABE-ABE2-413F-963B-C4E928175F45}">
  <a:tblStyle styleId="{F49C1ABE-ABE2-413F-963B-C4E928175F45}" styleName="Table_0">
    <a:wholeTbl>
      <a:tcTxStyle b="off" i="off">
        <a:font>
          <a:latin typeface="Lucida Sans Unicode"/>
          <a:ea typeface="Lucida Sans Unicode"/>
          <a:cs typeface="Lucida Sans Unicode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F0F4"/>
          </a:solidFill>
        </a:fill>
      </a:tcStyle>
    </a:wholeTbl>
    <a:band1H>
      <a:tcTxStyle/>
      <a:tcStyle>
        <a:fill>
          <a:solidFill>
            <a:srgbClr val="CCDFE8"/>
          </a:solidFill>
        </a:fill>
      </a:tcStyle>
    </a:band1H>
    <a:band2H>
      <a:tcTxStyle/>
    </a:band2H>
    <a:band1V>
      <a:tcTxStyle/>
      <a:tcStyle>
        <a:fill>
          <a:solidFill>
            <a:srgbClr val="CCDFE8"/>
          </a:solidFill>
        </a:fill>
      </a:tcStyle>
    </a:band1V>
    <a:band2V>
      <a:tcTxStyle/>
    </a:band2V>
    <a:lastCol>
      <a:tcTxStyle b="on" i="off">
        <a:font>
          <a:latin typeface="Lucida Sans Unicode"/>
          <a:ea typeface="Lucida Sans Unicode"/>
          <a:cs typeface="Lucida Sans Unicode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Lucida Sans Unicode"/>
          <a:ea typeface="Lucida Sans Unicode"/>
          <a:cs typeface="Lucida Sans Unicode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Lucida Sans Unicode"/>
          <a:ea typeface="Lucida Sans Unicode"/>
          <a:cs typeface="Lucida Sans Unicode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Lucida Sans Unicode"/>
          <a:ea typeface="Lucida Sans Unicode"/>
          <a:cs typeface="Lucida Sans Unicode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ArchitectsDaughter-regular.fntdata"/><Relationship Id="rId21" Type="http://schemas.openxmlformats.org/officeDocument/2006/relationships/slide" Target="slides/slide16.xml"/><Relationship Id="rId24" Type="http://schemas.openxmlformats.org/officeDocument/2006/relationships/font" Target="fonts/Rambla-regular.fntdata"/><Relationship Id="rId23" Type="http://schemas.openxmlformats.org/officeDocument/2006/relationships/font" Target="fonts/RugeBoogie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ambla-italic.fntdata"/><Relationship Id="rId25" Type="http://schemas.openxmlformats.org/officeDocument/2006/relationships/font" Target="fonts/Rambla-bold.fntdata"/><Relationship Id="rId27" Type="http://schemas.openxmlformats.org/officeDocument/2006/relationships/font" Target="fonts/Rambla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737583187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737583187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9819a59cb4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9819a59cb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>
            <a:gsLst>
              <a:gs pos="0">
                <a:srgbClr val="007795"/>
              </a:gs>
              <a:gs pos="55000">
                <a:srgbClr val="47BBE0"/>
              </a:gs>
              <a:gs pos="100000">
                <a:srgbClr val="007795"/>
              </a:gs>
            </a:gsLst>
            <a:lin ang="3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7" name="Google Shape;17;p2"/>
          <p:cNvSpPr txBox="1"/>
          <p:nvPr>
            <p:ph type="ctrTitle"/>
          </p:nvPr>
        </p:nvSpPr>
        <p:spPr>
          <a:xfrm>
            <a:off x="685800" y="1752601"/>
            <a:ext cx="7772400" cy="182976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bla"/>
              <a:buNone/>
              <a:defRPr b="1" i="0" sz="48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" name="Google Shape;18;p2"/>
          <p:cNvSpPr txBox="1"/>
          <p:nvPr>
            <p:ph idx="1" type="subTitle"/>
          </p:nvPr>
        </p:nvSpPr>
        <p:spPr>
          <a:xfrm>
            <a:off x="685800" y="3611607"/>
            <a:ext cx="7772400" cy="11997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64008" rtl="0" algn="r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  <a:defRPr b="0" i="0" sz="27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ctr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None/>
              <a:defRPr b="0" i="0" sz="23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ctr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None/>
              <a:defRPr b="0" i="0" sz="21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ctr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None/>
              <a:defRPr b="0" i="0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ctr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ctr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ctr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ctr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ctr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grpSp>
        <p:nvGrpSpPr>
          <p:cNvPr id="19" name="Google Shape;19;p2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20" name="Google Shape;20;p2"/>
            <p:cNvSpPr/>
            <p:nvPr/>
          </p:nvSpPr>
          <p:spPr>
            <a:xfrm>
              <a:off x="1687513" y="4832896"/>
              <a:ext cx="7456487" cy="518816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120000"/>
                  </a:lnTo>
                  <a:lnTo>
                    <a:pt x="0" y="71280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9CCADC">
                <a:alpha val="4000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5443" y="5135526"/>
              <a:ext cx="9108557" cy="8382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100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0" y="4883888"/>
              <a:ext cx="9144000" cy="19812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507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50000"/>
              </a:blip>
              <a:tile algn="t" flip="none" tx="0" sx="50000" ty="0" sy="50000"/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cxnSp>
          <p:nvCxnSpPr>
            <p:cNvPr id="23" name="Google Shape;23;p2"/>
            <p:cNvCxnSpPr/>
            <p:nvPr/>
          </p:nvCxnSpPr>
          <p:spPr>
            <a:xfrm>
              <a:off x="-3765" y="4880373"/>
              <a:ext cx="9147765" cy="839943"/>
            </a:xfrm>
            <a:prstGeom prst="straightConnector1">
              <a:avLst/>
            </a:prstGeom>
            <a:noFill/>
            <a:ln cap="flat" cmpd="sng" w="12050">
              <a:solidFill>
                <a:srgbClr val="93C5D8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  <p:sp>
        <p:nvSpPr>
          <p:cNvPr id="24" name="Google Shape;24;p2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25" name="Google Shape;25;p2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E7F0F4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26" name="Google Shape;26;p2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00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00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00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00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00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00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00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00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00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bla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8" name="Google Shape;88;p11"/>
          <p:cNvSpPr txBox="1"/>
          <p:nvPr>
            <p:ph idx="1" type="body"/>
          </p:nvPr>
        </p:nvSpPr>
        <p:spPr>
          <a:xfrm rot="5400000">
            <a:off x="2378964" y="-440436"/>
            <a:ext cx="4386071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5186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▶"/>
              <a:defRPr b="0" i="0" sz="2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-374650" lvl="1" marL="914400" marR="0" rtl="0" algn="l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b="0" i="0" sz="23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-361950" lvl="2" marL="13716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-349250" lvl="3" marL="18288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⚫"/>
              <a:defRPr b="0" i="0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-342900" lvl="4" marL="22860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-342900" lvl="5" marL="27432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-330200" lvl="6" marL="32004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-330200" lvl="7" marL="36576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-330200" lvl="8" marL="41148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89" name="Google Shape;89;p11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90" name="Google Shape;90;p11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91" name="Google Shape;91;p11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/>
          <p:nvPr>
            <p:ph type="title"/>
          </p:nvPr>
        </p:nvSpPr>
        <p:spPr>
          <a:xfrm rot="5400000">
            <a:off x="4936367" y="2182285"/>
            <a:ext cx="5592761" cy="1777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bla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4" name="Google Shape;94;p12"/>
          <p:cNvSpPr txBox="1"/>
          <p:nvPr>
            <p:ph idx="1" type="body"/>
          </p:nvPr>
        </p:nvSpPr>
        <p:spPr>
          <a:xfrm rot="5400000">
            <a:off x="823120" y="-91279"/>
            <a:ext cx="5592760" cy="6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5186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▶"/>
              <a:defRPr b="0" i="0" sz="2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-374650" lvl="1" marL="914400" marR="0" rtl="0" algn="l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b="0" i="0" sz="23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-361950" lvl="2" marL="13716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-349250" lvl="3" marL="18288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⚫"/>
              <a:defRPr b="0" i="0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-342900" lvl="4" marL="22860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-342900" lvl="5" marL="27432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-330200" lvl="6" marL="32004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-330200" lvl="7" marL="36576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-330200" lvl="8" marL="41148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95" name="Google Shape;95;p12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96" name="Google Shape;96;p12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97" name="Google Shape;97;p12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5186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▶"/>
              <a:defRPr b="0" i="0" sz="2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-374650" lvl="1" marL="914400" marR="0" rtl="0" algn="l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b="0" i="0" sz="23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-361950" lvl="2" marL="13716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-349250" lvl="3" marL="18288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⚫"/>
              <a:defRPr b="0" i="0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-342900" lvl="4" marL="22860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-342900" lvl="5" marL="27432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-330200" lvl="6" marL="32004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-330200" lvl="7" marL="36576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-330200" lvl="8" marL="41148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29" name="Google Shape;29;p3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31" name="Google Shape;31;p3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" name="Google Shape;32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bla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b="100%" l="100%"/>
          </a:path>
          <a:tileRect r="-100%" t="-100%"/>
        </a:gra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/>
          <p:nvPr>
            <p:ph type="title"/>
          </p:nvPr>
        </p:nvSpPr>
        <p:spPr>
          <a:xfrm>
            <a:off x="722376" y="1059712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mbla"/>
              <a:buNone/>
              <a:defRPr b="1" i="0" sz="4800" u="none" cap="none" strike="noStrike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5" name="Google Shape;35;p4"/>
          <p:cNvSpPr txBox="1"/>
          <p:nvPr>
            <p:ph idx="1" type="body"/>
          </p:nvPr>
        </p:nvSpPr>
        <p:spPr>
          <a:xfrm>
            <a:off x="3922713" y="2931712"/>
            <a:ext cx="4572000" cy="14548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  <a:defRPr b="0" i="0" sz="23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-228600" lvl="1" marL="914400" marR="0" rtl="0" algn="l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-228600" lvl="2" marL="13716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-228600" lvl="3" marL="18288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-228600" lvl="4" marL="22860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-342900" lvl="5" marL="27432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-330200" lvl="6" marL="32004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-330200" lvl="7" marL="36576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-330200" lvl="8" marL="41148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36" name="Google Shape;36;p4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37" name="Google Shape;37;p4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" name="Google Shape;39;p4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cap="rnd" cmpd="sng" w="9525">
            <a:solidFill>
              <a:srgbClr val="20768B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dir="5400000" dist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cap="rnd" cmpd="sng" w="9525">
            <a:solidFill>
              <a:srgbClr val="20768B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dir="5400000" dist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b="100%" l="100%"/>
          </a:path>
          <a:tileRect r="-100%" t="-100%"/>
        </a:gra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 txBox="1"/>
          <p:nvPr>
            <p:ph idx="1" type="body"/>
          </p:nvPr>
        </p:nvSpPr>
        <p:spPr>
          <a:xfrm>
            <a:off x="457200" y="1481328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9504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4"/>
              <a:buFont typeface="Noto Sans Symbols"/>
              <a:buChar char="▶"/>
              <a:defRPr b="0" i="0" sz="2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-381000" lvl="1" marL="914400" marR="0" rtl="0" algn="l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Char char="◦"/>
              <a:defRPr b="0" i="0" sz="24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-355600" lvl="2" marL="13716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-342900" lvl="3" marL="18288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-342900" lvl="4" marL="22860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-342900" lvl="5" marL="27432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-330200" lvl="6" marL="32004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-330200" lvl="7" marL="36576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-330200" lvl="8" marL="41148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43" name="Google Shape;43;p5"/>
          <p:cNvSpPr txBox="1"/>
          <p:nvPr>
            <p:ph idx="2" type="body"/>
          </p:nvPr>
        </p:nvSpPr>
        <p:spPr>
          <a:xfrm>
            <a:off x="4648200" y="1481328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9504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4"/>
              <a:buFont typeface="Noto Sans Symbols"/>
              <a:buChar char="▶"/>
              <a:defRPr b="0" i="0" sz="2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-381000" lvl="1" marL="914400" marR="0" rtl="0" algn="l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Char char="◦"/>
              <a:defRPr b="0" i="0" sz="24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-355600" lvl="2" marL="13716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-342900" lvl="3" marL="18288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-342900" lvl="4" marL="22860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-342900" lvl="5" marL="27432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-330200" lvl="6" marL="32004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-330200" lvl="7" marL="36576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-330200" lvl="8" marL="41148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44" name="Google Shape;44;p5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45" name="Google Shape;45;p5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46" name="Google Shape;46;p5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" name="Google Shape;47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mbla"/>
              <a:buNone/>
              <a:defRPr b="1" i="0" sz="4100" u="none" cap="none" strike="noStrike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showMasterSp="0" type="twoTxTwoObj">
  <p:cSld name="TWO_OBJECTS_WITH_TEXT">
    <p:bg>
      <p:bgPr>
        <a:solidFill>
          <a:srgbClr val="FFFFFF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 txBox="1"/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bla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0" name="Google Shape;50;p6"/>
          <p:cNvSpPr txBox="1"/>
          <p:nvPr>
            <p:ph idx="1" type="body"/>
          </p:nvPr>
        </p:nvSpPr>
        <p:spPr>
          <a:xfrm>
            <a:off x="457200" y="5410200"/>
            <a:ext cx="4040188" cy="762000"/>
          </a:xfrm>
          <a:prstGeom prst="rect">
            <a:avLst/>
          </a:prstGeom>
          <a:solidFill>
            <a:schemeClr val="accent1"/>
          </a:solidFill>
          <a:ln cap="flat" cmpd="sng" w="965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  <a:defRPr b="0" i="0" sz="24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-228600" lvl="1" marL="914400" marR="0" rtl="0" algn="l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None/>
              <a:defRPr b="1" i="0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-228600" lvl="2" marL="13716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-228600" lvl="3" marL="18288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-228600" lvl="4" marL="22860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-342900" lvl="5" marL="27432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-330200" lvl="6" marL="32004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-330200" lvl="7" marL="36576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-330200" lvl="8" marL="41148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51" name="Google Shape;51;p6"/>
          <p:cNvSpPr txBox="1"/>
          <p:nvPr>
            <p:ph idx="2" type="body"/>
          </p:nvPr>
        </p:nvSpPr>
        <p:spPr>
          <a:xfrm>
            <a:off x="4645026" y="5410200"/>
            <a:ext cx="4041775" cy="762000"/>
          </a:xfrm>
          <a:prstGeom prst="rect">
            <a:avLst/>
          </a:prstGeom>
          <a:solidFill>
            <a:schemeClr val="accent1"/>
          </a:solidFill>
          <a:ln cap="flat" cmpd="sng" w="965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  <a:defRPr b="0" i="0" sz="24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-228600" lvl="1" marL="914400" marR="0" rtl="0" algn="l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None/>
              <a:defRPr b="1" i="0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-228600" lvl="2" marL="13716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-228600" lvl="3" marL="18288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-228600" lvl="4" marL="22860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-342900" lvl="5" marL="27432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-330200" lvl="6" marL="32004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-330200" lvl="7" marL="36576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-330200" lvl="8" marL="41148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52" name="Google Shape;52;p6"/>
          <p:cNvSpPr txBox="1"/>
          <p:nvPr>
            <p:ph idx="3" type="body"/>
          </p:nvPr>
        </p:nvSpPr>
        <p:spPr>
          <a:xfrm>
            <a:off x="457200" y="1444294"/>
            <a:ext cx="4040188" cy="39417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2232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Noto Sans Symbols"/>
              <a:buChar char="▶"/>
              <a:defRPr b="0" i="0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-355600" lvl="1" marL="914400" marR="0" rtl="0" algn="l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Verdana"/>
              <a:buChar char="◦"/>
              <a:defRPr b="0" i="0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-342900" lvl="2" marL="13716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-330200" lvl="3" marL="18288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-330200" lvl="4" marL="22860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-342900" lvl="5" marL="27432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-330200" lvl="6" marL="32004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-330200" lvl="7" marL="36576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-330200" lvl="8" marL="41148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53" name="Google Shape;53;p6"/>
          <p:cNvSpPr txBox="1"/>
          <p:nvPr>
            <p:ph idx="4" type="body"/>
          </p:nvPr>
        </p:nvSpPr>
        <p:spPr>
          <a:xfrm>
            <a:off x="4645025" y="1444294"/>
            <a:ext cx="4041775" cy="39417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2232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Noto Sans Symbols"/>
              <a:buChar char="▶"/>
              <a:defRPr b="0" i="0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-355600" lvl="1" marL="914400" marR="0" rtl="0" algn="l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Verdana"/>
              <a:buChar char="◦"/>
              <a:defRPr b="0" i="0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-342900" lvl="2" marL="13716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-330200" lvl="3" marL="18288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-330200" lvl="4" marL="22860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-342900" lvl="5" marL="27432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-330200" lvl="6" marL="32004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-330200" lvl="7" marL="36576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-330200" lvl="8" marL="41148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54" name="Google Shape;54;p6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55" name="Google Shape;55;p6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56" name="Google Shape;56;p6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b="100%" l="100%"/>
          </a:path>
          <a:tileRect r="-100%" t="-100%"/>
        </a:gra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59" name="Google Shape;59;p7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60" name="Google Shape;60;p7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" name="Google Shape;6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mbla"/>
              <a:buNone/>
              <a:defRPr b="1" i="0" sz="4100" u="none" cap="none" strike="noStrike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64" name="Google Shape;64;p8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65" name="Google Shape;65;p8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bg>
      <p:bgPr>
        <a:solidFill>
          <a:srgbClr val="FFFFFF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/>
          <p:nvPr>
            <p:ph type="title"/>
          </p:nvPr>
        </p:nvSpPr>
        <p:spPr>
          <a:xfrm>
            <a:off x="914400" y="4876800"/>
            <a:ext cx="7481776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ambla"/>
              <a:buNone/>
              <a:defRPr b="0" i="0" sz="2500" u="none" cap="none" strike="noStrike">
                <a:solidFill>
                  <a:schemeClr val="accen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8" name="Google Shape;68;p9"/>
          <p:cNvSpPr txBox="1"/>
          <p:nvPr>
            <p:ph idx="1" type="body"/>
          </p:nvPr>
        </p:nvSpPr>
        <p:spPr>
          <a:xfrm>
            <a:off x="4419600" y="5355102"/>
            <a:ext cx="397459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r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-228600" lvl="1" marL="914400" marR="0" rtl="0" algn="l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None/>
              <a:defRPr b="0" i="0" sz="1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-228600" lvl="2" marL="13716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-228600" lvl="3" marL="18288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-228600" lvl="4" marL="22860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-342900" lvl="5" marL="27432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-330200" lvl="6" marL="32004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-330200" lvl="7" marL="36576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-330200" lvl="8" marL="41148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69" name="Google Shape;69;p9"/>
          <p:cNvSpPr txBox="1"/>
          <p:nvPr>
            <p:ph idx="2" type="body"/>
          </p:nvPr>
        </p:nvSpPr>
        <p:spPr>
          <a:xfrm>
            <a:off x="914400" y="274320"/>
            <a:ext cx="7479792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6776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176"/>
              <a:buFont typeface="Noto Sans Symbols"/>
              <a:buChar char="▶"/>
              <a:defRPr b="0" i="0" sz="3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-406400" lvl="1" marL="914400" marR="0" rtl="0" algn="l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b="0" i="0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-381000" lvl="2" marL="13716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-355600" lvl="3" marL="18288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-355600" lvl="4" marL="22860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-342900" lvl="5" marL="27432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-330200" lvl="6" marL="32004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-330200" lvl="7" marL="36576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-330200" lvl="8" marL="41148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70" name="Google Shape;70;p9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71" name="Google Shape;71;p9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72" name="Google Shape;72;p9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b="100%" l="100%"/>
          </a:path>
          <a:tileRect r="-100%" t="-100%"/>
        </a:gra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/>
          <p:nvPr>
            <p:ph idx="1" type="body"/>
          </p:nvPr>
        </p:nvSpPr>
        <p:spPr>
          <a:xfrm>
            <a:off x="1141232" y="5443402"/>
            <a:ext cx="7162800" cy="6482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18288" rtl="0" algn="r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-304800" lvl="1" marL="914400" marR="0" rtl="0" algn="l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Verdana"/>
              <a:buChar char="◦"/>
              <a:defRPr b="0" i="0" sz="12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-292100" lvl="2" marL="13716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Noto Sans Symbols"/>
              <a:buChar char="⚫"/>
              <a:defRPr b="0" i="0" sz="10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-285750" lvl="3" marL="18288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Noto Sans Symbols"/>
              <a:buChar char="⚫"/>
              <a:defRPr b="0" i="0" sz="9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-285750" lvl="4" marL="22860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Noto Sans Symbols"/>
              <a:buChar char="⚫"/>
              <a:defRPr b="0" i="0" sz="9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-342900" lvl="5" marL="27432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-330200" lvl="6" marL="32004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-330200" lvl="7" marL="36576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-330200" lvl="8" marL="41148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75" name="Google Shape;75;p10"/>
          <p:cNvSpPr/>
          <p:nvPr>
            <p:ph idx="2" type="pic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32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-240791" lvl="1" marL="621792" marR="0" rtl="0" algn="l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b="0" i="0" sz="23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-237236" lvl="2" marL="859536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⚫"/>
              <a:defRPr b="0" i="0" sz="21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-228600" lvl="3" marL="11430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⚫"/>
              <a:defRPr b="0" i="0" sz="19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-228600" lvl="4" marL="13716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-228600" lvl="5" marL="16002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-228600" lvl="6" marL="18288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-228600" lvl="7" marL="20574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-228600" lvl="8" marL="22860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76" name="Google Shape;76;p10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77" name="Google Shape;77;p10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78" name="Google Shape;78;p10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9" name="Google Shape;79;p10"/>
          <p:cNvSpPr txBox="1"/>
          <p:nvPr>
            <p:ph type="title"/>
          </p:nvPr>
        </p:nvSpPr>
        <p:spPr>
          <a:xfrm>
            <a:off x="228600" y="4865122"/>
            <a:ext cx="8075432" cy="5626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ambla"/>
              <a:buNone/>
              <a:defRPr b="0" i="0" sz="3000" u="none" cap="none" strike="noStrike">
                <a:solidFill>
                  <a:schemeClr val="accen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0" name="Google Shape;80;p10"/>
          <p:cNvSpPr/>
          <p:nvPr/>
        </p:nvSpPr>
        <p:spPr>
          <a:xfrm>
            <a:off x="716436" y="5001993"/>
            <a:ext cx="3802003" cy="1443111"/>
          </a:xfrm>
          <a:custGeom>
            <a:rect b="b" l="l" r="r" t="t"/>
            <a:pathLst>
              <a:path extrusionOk="0" h="120000" w="120000">
                <a:moveTo>
                  <a:pt x="-6854" y="78863"/>
                </a:moveTo>
                <a:lnTo>
                  <a:pt x="149083" y="155000"/>
                </a:lnTo>
                <a:lnTo>
                  <a:pt x="108937" y="155000"/>
                </a:lnTo>
                <a:lnTo>
                  <a:pt x="-6833" y="78409"/>
                </a:lnTo>
              </a:path>
            </a:pathLst>
          </a:custGeom>
          <a:solidFill>
            <a:srgbClr val="9CCADC">
              <a:alpha val="4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81" name="Google Shape;81;p10"/>
          <p:cNvSpPr/>
          <p:nvPr/>
        </p:nvSpPr>
        <p:spPr>
          <a:xfrm>
            <a:off x="-53561" y="5785023"/>
            <a:ext cx="3802003" cy="838200"/>
          </a:xfrm>
          <a:custGeom>
            <a:rect b="b" l="l" r="r" t="t"/>
            <a:pathLst>
              <a:path extrusionOk="0" h="120000" w="120000">
                <a:moveTo>
                  <a:pt x="17020" y="22045"/>
                </a:moveTo>
                <a:lnTo>
                  <a:pt x="133500" y="155000"/>
                </a:lnTo>
                <a:lnTo>
                  <a:pt x="109000" y="155681"/>
                </a:lnTo>
                <a:lnTo>
                  <a:pt x="17270" y="22954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82" name="Google Shape;82;p10"/>
          <p:cNvSpPr/>
          <p:nvPr/>
        </p:nvSpPr>
        <p:spPr>
          <a:xfrm>
            <a:off x="-6042" y="5791253"/>
            <a:ext cx="3402314" cy="1080868"/>
          </a:xfrm>
          <a:prstGeom prst="rtTriangle">
            <a:avLst/>
          </a:prstGeom>
          <a:blipFill rotWithShape="1">
            <a:blip r:embed="rId2">
              <a:alphaModFix amt="50000"/>
            </a:blip>
            <a:tile algn="t" flip="none" tx="0" sx="50000" ty="0" sy="5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cxnSp>
        <p:nvCxnSpPr>
          <p:cNvPr id="83" name="Google Shape;83;p10"/>
          <p:cNvCxnSpPr/>
          <p:nvPr/>
        </p:nvCxnSpPr>
        <p:spPr>
          <a:xfrm>
            <a:off x="-9237" y="5787738"/>
            <a:ext cx="3405509" cy="1084383"/>
          </a:xfrm>
          <a:prstGeom prst="straightConnector1">
            <a:avLst/>
          </a:prstGeom>
          <a:noFill/>
          <a:ln cap="flat" cmpd="sng" w="12050">
            <a:solidFill>
              <a:srgbClr val="93C5D8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84" name="Google Shape;84;p10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cap="rnd" cmpd="sng" w="9525">
            <a:solidFill>
              <a:srgbClr val="20768B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dir="5400000" dist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85" name="Google Shape;85;p10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cap="rnd" cmpd="sng" w="9525">
            <a:solidFill>
              <a:srgbClr val="20768B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dir="5400000" dist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716436" y="5001993"/>
            <a:ext cx="3802003" cy="1443111"/>
          </a:xfrm>
          <a:custGeom>
            <a:rect b="b" l="l" r="r" t="t"/>
            <a:pathLst>
              <a:path extrusionOk="0" h="120000" w="120000">
                <a:moveTo>
                  <a:pt x="-6854" y="78863"/>
                </a:moveTo>
                <a:lnTo>
                  <a:pt x="149083" y="155000"/>
                </a:lnTo>
                <a:lnTo>
                  <a:pt x="108937" y="155000"/>
                </a:lnTo>
                <a:lnTo>
                  <a:pt x="-6833" y="78409"/>
                </a:lnTo>
              </a:path>
            </a:pathLst>
          </a:custGeom>
          <a:solidFill>
            <a:srgbClr val="9CCADC">
              <a:alpha val="4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-53561" y="5785023"/>
            <a:ext cx="3802003" cy="838200"/>
          </a:xfrm>
          <a:custGeom>
            <a:rect b="b" l="l" r="r" t="t"/>
            <a:pathLst>
              <a:path extrusionOk="0" h="120000" w="120000">
                <a:moveTo>
                  <a:pt x="17020" y="22045"/>
                </a:moveTo>
                <a:lnTo>
                  <a:pt x="133500" y="155000"/>
                </a:lnTo>
                <a:lnTo>
                  <a:pt x="109000" y="155681"/>
                </a:lnTo>
                <a:lnTo>
                  <a:pt x="17270" y="22954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8" name="Google Shape;8;p1"/>
          <p:cNvSpPr/>
          <p:nvPr/>
        </p:nvSpPr>
        <p:spPr>
          <a:xfrm>
            <a:off x="-6042" y="5791253"/>
            <a:ext cx="3402314" cy="1080868"/>
          </a:xfrm>
          <a:prstGeom prst="rtTriangle">
            <a:avLst/>
          </a:prstGeom>
          <a:blipFill rotWithShape="1">
            <a:blip r:embed="rId1">
              <a:alphaModFix amt="50000"/>
            </a:blip>
            <a:tile algn="t" flip="none" tx="0" sx="50000" ty="0" sy="5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cxnSp>
        <p:nvCxnSpPr>
          <p:cNvPr id="9" name="Google Shape;9;p1"/>
          <p:cNvCxnSpPr/>
          <p:nvPr/>
        </p:nvCxnSpPr>
        <p:spPr>
          <a:xfrm>
            <a:off x="-9237" y="5787738"/>
            <a:ext cx="3405509" cy="1084383"/>
          </a:xfrm>
          <a:prstGeom prst="straightConnector1">
            <a:avLst/>
          </a:prstGeom>
          <a:noFill/>
          <a:ln cap="flat" cmpd="sng" w="12050">
            <a:solidFill>
              <a:srgbClr val="93C5D8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mbla"/>
              <a:buNone/>
              <a:defRPr b="1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5186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▶"/>
              <a:defRPr b="0" i="0" sz="2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-374650" lvl="1" marL="914400" marR="0" rtl="0" algn="l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b="0" i="0" sz="23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-361950" lvl="2" marL="13716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-349250" lvl="3" marL="18288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⚫"/>
              <a:defRPr b="0" i="0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-342900" lvl="4" marL="22860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-342900" lvl="5" marL="27432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-330200" lvl="6" marL="32004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-330200" lvl="7" marL="36576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-330200" lvl="8" marL="41148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b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www.pearsonmylabandmastering.com/northamerica/masteringphysics/" TargetMode="External"/><Relationship Id="rId4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mailto:kmbilotta@jacksonsd.org" TargetMode="External"/><Relationship Id="rId4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www.jacksonsd.org/Domain/601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hyperlink" Target="https://classroom.google.com/u/0/h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3"/>
          <p:cNvSpPr txBox="1"/>
          <p:nvPr>
            <p:ph type="ctrTitle"/>
          </p:nvPr>
        </p:nvSpPr>
        <p:spPr>
          <a:xfrm>
            <a:off x="685800" y="914401"/>
            <a:ext cx="7772400" cy="2686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ambla"/>
              <a:buNone/>
            </a:pPr>
            <a:r>
              <a:rPr b="1" i="0" lang="en-US" sz="48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Welcome</a:t>
            </a:r>
            <a:br>
              <a:rPr b="1" i="0" lang="en-US" sz="48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</a:br>
            <a:r>
              <a:rPr b="1" i="0" lang="en-US" sz="48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to </a:t>
            </a:r>
            <a:br>
              <a:rPr b="1" i="0" lang="en-US" sz="48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</a:br>
            <a:r>
              <a:rPr b="1" i="0" lang="en-US" sz="48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Back to School Night</a:t>
            </a:r>
            <a:endParaRPr b="1" i="0" sz="4800" u="none" cap="none" strike="noStrike">
              <a:solidFill>
                <a:schemeClr val="dk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03" name="Google Shape;103;p13"/>
          <p:cNvSpPr txBox="1"/>
          <p:nvPr>
            <p:ph idx="1" type="subTitle"/>
          </p:nvPr>
        </p:nvSpPr>
        <p:spPr>
          <a:xfrm>
            <a:off x="685800" y="3611607"/>
            <a:ext cx="7772400" cy="1199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64008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/>
              <a:t>Physics</a:t>
            </a:r>
            <a:endParaRPr/>
          </a:p>
          <a:p>
            <a:pPr indent="0" lvl="0" marL="0" marR="64008" rtl="0" algn="r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en-US" sz="27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Mrs. Bilotta</a:t>
            </a:r>
            <a:endParaRPr b="0" i="0" sz="2700" u="none" cap="none" strike="noStrike">
              <a:solidFill>
                <a:schemeClr val="dk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descr="C:\Documents and Settings\kmbilotta\Local Settings\Temporary Internet Files\Content.IE5\IC90FVLQ\MCj04241680000[1].wmf" id="104" name="Google Shape;104;p13"/>
          <p:cNvSpPr/>
          <p:nvPr/>
        </p:nvSpPr>
        <p:spPr>
          <a:xfrm>
            <a:off x="914400" y="762000"/>
            <a:ext cx="1835150" cy="163195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pic>
        <p:nvPicPr>
          <p:cNvPr descr="Back To School, Classroom, ..." id="105" name="Google Shape;10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" y="0"/>
            <a:ext cx="3334074" cy="2564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uge Boogie"/>
              <a:buNone/>
            </a:pPr>
            <a:r>
              <a:rPr b="1" i="0" lang="en-US" sz="5400" u="none" cap="none" strike="noStrike">
                <a:solidFill>
                  <a:schemeClr val="dk2"/>
                </a:solidFill>
                <a:latin typeface="Ruge Boogie"/>
                <a:ea typeface="Ruge Boogie"/>
                <a:cs typeface="Ruge Boogie"/>
                <a:sym typeface="Ruge Boogie"/>
              </a:rPr>
              <a:t>Our Textbook</a:t>
            </a:r>
            <a:endParaRPr b="1" i="0" sz="5400" u="none" cap="none" strike="noStrike">
              <a:solidFill>
                <a:schemeClr val="dk2"/>
              </a:solidFill>
              <a:latin typeface="Ruge Boogie"/>
              <a:ea typeface="Ruge Boogie"/>
              <a:cs typeface="Ruge Boogie"/>
              <a:sym typeface="Ruge Boogie"/>
            </a:endParaRPr>
          </a:p>
        </p:txBody>
      </p:sp>
      <p:sp>
        <p:nvSpPr>
          <p:cNvPr id="166" name="Google Shape;166;p22"/>
          <p:cNvSpPr txBox="1"/>
          <p:nvPr/>
        </p:nvSpPr>
        <p:spPr>
          <a:xfrm>
            <a:off x="4540525" y="884800"/>
            <a:ext cx="3810000" cy="48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Website: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  <a:hlinkClick r:id="rId3"/>
              </a:rPr>
              <a:t>http://www.pearsonmylabandmastering.com/northamerica/masteringphysics/</a:t>
            </a:r>
            <a:endParaRPr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Each student has their own user name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WalkerPhysics155.png" id="167" name="Google Shape;16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4123" y="1599954"/>
            <a:ext cx="3073075" cy="396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3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4160" lvl="0" marL="36576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30"/>
              <a:buFont typeface="Noto Sans Symbols"/>
              <a:buChar char="▶"/>
            </a:pPr>
            <a:r>
              <a:rPr b="0" i="0" lang="en-US" sz="37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55%  Assessment</a:t>
            </a:r>
            <a:r>
              <a:rPr b="0" i="0" lang="en-US" sz="372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 </a:t>
            </a:r>
            <a:r>
              <a:rPr b="0" i="0" lang="en-US" sz="372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:  </a:t>
            </a:r>
            <a:endParaRPr/>
          </a:p>
          <a:p>
            <a:pPr indent="-240792" lvl="1" marL="621792" marR="0" rtl="0" algn="l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3409"/>
              <a:buFont typeface="Verdana"/>
              <a:buChar char="◦"/>
            </a:pPr>
            <a:r>
              <a:rPr b="0" i="0" lang="en-US" sz="3409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Tests </a:t>
            </a:r>
            <a:endParaRPr/>
          </a:p>
          <a:p>
            <a:pPr indent="-240792" lvl="1" marL="621792" marR="0" rtl="0" algn="l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3409"/>
              <a:buFont typeface="Verdana"/>
              <a:buChar char="◦"/>
            </a:pPr>
            <a:r>
              <a:rPr b="0" i="0" lang="en-US" sz="3409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Quizzes</a:t>
            </a:r>
            <a:endParaRPr/>
          </a:p>
          <a:p>
            <a:pPr indent="-264160" lvl="0" marL="36576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530"/>
              <a:buFont typeface="Noto Sans Symbols"/>
              <a:buChar char="▶"/>
            </a:pPr>
            <a:r>
              <a:rPr b="0" i="0" lang="en-US" sz="37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20%  Homework: </a:t>
            </a:r>
            <a:endParaRPr/>
          </a:p>
          <a:p>
            <a:pPr indent="-240792" lvl="1" marL="621792" marR="0" rtl="0" algn="l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3409"/>
              <a:buFont typeface="Verdana"/>
              <a:buChar char="◦"/>
            </a:pPr>
            <a:r>
              <a:rPr b="0" i="0" lang="en-US" sz="3409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Homework Assignments </a:t>
            </a:r>
            <a:endParaRPr/>
          </a:p>
          <a:p>
            <a:pPr indent="-240792" lvl="1" marL="621792" marR="0" rtl="0" algn="l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3409"/>
              <a:buFont typeface="Verdana"/>
              <a:buChar char="◦"/>
            </a:pPr>
            <a:r>
              <a:rPr b="0" i="0" lang="en-US" sz="3409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Completing  Lab Write-ups </a:t>
            </a:r>
            <a:endParaRPr/>
          </a:p>
          <a:p>
            <a:pPr indent="-264160" lvl="0" marL="36576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530"/>
              <a:buFont typeface="Noto Sans Symbols"/>
              <a:buChar char="▶"/>
            </a:pPr>
            <a:r>
              <a:rPr b="0" i="0" lang="en-US" sz="37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25%  Participation:  </a:t>
            </a:r>
            <a:endParaRPr/>
          </a:p>
          <a:p>
            <a:pPr indent="-240792" lvl="1" marL="621792" marR="0" rtl="0" algn="l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3409"/>
              <a:buFont typeface="Verdana"/>
              <a:buChar char="◦"/>
            </a:pPr>
            <a:r>
              <a:rPr b="0" i="0" lang="en-US" sz="3409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Class Participation  </a:t>
            </a:r>
            <a:endParaRPr/>
          </a:p>
          <a:p>
            <a:pPr indent="-240792" lvl="1" marL="621792" marR="0" rtl="0" algn="l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3409"/>
              <a:buFont typeface="Verdana"/>
              <a:buChar char="◦"/>
            </a:pPr>
            <a:r>
              <a:rPr b="0" i="0" lang="en-US" sz="3409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Lab Participation </a:t>
            </a:r>
            <a:endParaRPr b="0" i="0" sz="3409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73" name="Google Shape;173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uge Boogie"/>
              <a:buNone/>
            </a:pPr>
            <a:r>
              <a:rPr b="1" i="0" lang="en-US" sz="5400" u="none" cap="none" strike="noStrike">
                <a:solidFill>
                  <a:schemeClr val="dk2"/>
                </a:solidFill>
                <a:latin typeface="Ruge Boogie"/>
                <a:ea typeface="Ruge Boogie"/>
                <a:cs typeface="Ruge Boogie"/>
                <a:sym typeface="Ruge Boogie"/>
              </a:rPr>
              <a:t>Grading Percentages</a:t>
            </a:r>
            <a:endParaRPr b="1" i="0" sz="5400" u="none" cap="none" strike="noStrike">
              <a:solidFill>
                <a:schemeClr val="dk2"/>
              </a:solidFill>
              <a:latin typeface="Ruge Boogie"/>
              <a:ea typeface="Ruge Boogie"/>
              <a:cs typeface="Ruge Boogie"/>
              <a:sym typeface="Ruge Boogie"/>
            </a:endParaRPr>
          </a:p>
        </p:txBody>
      </p:sp>
      <p:pic>
        <p:nvPicPr>
          <p:cNvPr id="174" name="Google Shape;17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1075" y="4672025"/>
            <a:ext cx="3176675" cy="178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4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4160" lvl="0" marL="36576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76"/>
              <a:buFont typeface="Noto Sans Symbols"/>
              <a:buChar char="▶"/>
            </a:pPr>
            <a:r>
              <a:rPr b="0" i="0" lang="en-US" sz="3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Grades are available on genesis usually within days of completing work.</a:t>
            </a:r>
            <a:endParaRPr b="0" i="0" sz="32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0" name="Google Shape;180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uge Boogie"/>
              <a:buNone/>
            </a:pPr>
            <a:r>
              <a:rPr b="1" i="0" lang="en-US" sz="5400" u="none" cap="none" strike="noStrike">
                <a:solidFill>
                  <a:schemeClr val="dk2"/>
                </a:solidFill>
                <a:latin typeface="Ruge Boogie"/>
                <a:ea typeface="Ruge Boogie"/>
                <a:cs typeface="Ruge Boogie"/>
                <a:sym typeface="Ruge Boogie"/>
              </a:rPr>
              <a:t>Grades</a:t>
            </a:r>
            <a:endParaRPr b="1" i="0" sz="5400" u="none" cap="none" strike="noStrike">
              <a:solidFill>
                <a:schemeClr val="dk2"/>
              </a:solidFill>
              <a:latin typeface="Ruge Boogie"/>
              <a:ea typeface="Ruge Boogie"/>
              <a:cs typeface="Ruge Boogie"/>
              <a:sym typeface="Ruge Boogie"/>
            </a:endParaRPr>
          </a:p>
        </p:txBody>
      </p:sp>
      <p:pic>
        <p:nvPicPr>
          <p:cNvPr descr="C:\Documents and Settings\kmbilotta\Local Settings\Temporary Internet Files\Content.IE5\TOSDE733\MCj02819700000[1].wmf" id="181" name="Google Shape;18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4200" y="2575407"/>
            <a:ext cx="3505199" cy="3320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4160" lvl="0" marL="36576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Char char="▶"/>
            </a:pPr>
            <a:r>
              <a:rPr lang="en-US" sz="4000">
                <a:latin typeface="Comic Sans MS"/>
                <a:ea typeface="Comic Sans MS"/>
                <a:cs typeface="Comic Sans MS"/>
                <a:sym typeface="Comic Sans MS"/>
              </a:rPr>
              <a:t>Students should reach out whenever they need help</a:t>
            </a:r>
            <a:r>
              <a:rPr b="0" i="0" lang="en-US" sz="4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/>
          </a:p>
          <a:p>
            <a:pPr indent="-264160" lvl="0" marL="36576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36576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7" name="Google Shape;187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uge Boogie"/>
              <a:buNone/>
            </a:pPr>
            <a:r>
              <a:rPr lang="en-US" sz="5400">
                <a:latin typeface="Ruge Boogie"/>
                <a:ea typeface="Ruge Boogie"/>
                <a:cs typeface="Ruge Boogie"/>
                <a:sym typeface="Ruge Boogie"/>
              </a:rPr>
              <a:t>Help</a:t>
            </a:r>
            <a:endParaRPr b="1" i="0" sz="5400" u="none" cap="none" strike="noStrike">
              <a:solidFill>
                <a:schemeClr val="dk2"/>
              </a:solidFill>
              <a:latin typeface="Ruge Boogie"/>
              <a:ea typeface="Ruge Boogie"/>
              <a:cs typeface="Ruge Boogie"/>
              <a:sym typeface="Ruge Boogie"/>
            </a:endParaRPr>
          </a:p>
        </p:txBody>
      </p:sp>
      <p:pic>
        <p:nvPicPr>
          <p:cNvPr id="188" name="Google Shape;18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7413" y="4467225"/>
            <a:ext cx="2695575" cy="169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6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4160" lvl="0" marL="36576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4"/>
              <a:buFont typeface="Noto Sans Symbols"/>
              <a:buChar char="▶"/>
            </a:pPr>
            <a:r>
              <a:rPr b="0" i="0" lang="en-US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Email:</a:t>
            </a:r>
            <a:endParaRPr/>
          </a:p>
          <a:p>
            <a:pPr indent="-240791" lvl="1" marL="621792" marR="0" rtl="0" algn="l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</a:pPr>
            <a:r>
              <a:rPr b="0" i="0" lang="en-US" sz="2800" u="sng" cap="none" strike="noStrike">
                <a:solidFill>
                  <a:schemeClr val="hlink"/>
                </a:solidFill>
                <a:latin typeface="Rambla"/>
                <a:ea typeface="Rambla"/>
                <a:cs typeface="Rambla"/>
                <a:sym typeface="Rambla"/>
                <a:hlinkClick r:id="rId3"/>
              </a:rPr>
              <a:t>kmbilotta@jacksonsd.org</a:t>
            </a:r>
            <a:endParaRPr b="0" i="0" sz="2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143255" lvl="0" marL="36576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4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64160" lvl="0" marL="36576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4"/>
              <a:buFont typeface="Noto Sans Symbols"/>
              <a:buChar char="▶"/>
            </a:pPr>
            <a:r>
              <a:rPr b="0" i="0" lang="en-US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Phone : </a:t>
            </a:r>
            <a:endParaRPr/>
          </a:p>
          <a:p>
            <a:pPr indent="-240791" lvl="1" marL="621792" marR="0" rtl="0" algn="l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</a:pPr>
            <a:r>
              <a:rPr b="0" i="0" lang="en-US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(732) 833-4600</a:t>
            </a:r>
            <a:endParaRPr/>
          </a:p>
          <a:p>
            <a:pPr indent="-240791" lvl="1" marL="621792" marR="0" rtl="0" algn="l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</a:pPr>
            <a:r>
              <a:rPr b="0" i="0" lang="en-US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Call the school and leave a message</a:t>
            </a:r>
            <a:endParaRPr/>
          </a:p>
          <a:p>
            <a:pPr indent="-143255" lvl="0" marL="36576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4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264160" lvl="0" marL="36576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4"/>
              <a:buFont typeface="Noto Sans Symbols"/>
              <a:buChar char="▶"/>
            </a:pPr>
            <a:r>
              <a:rPr b="0" i="0" lang="en-US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Either way, I will get back to you as soon as possible.</a:t>
            </a:r>
            <a:endParaRPr/>
          </a:p>
        </p:txBody>
      </p:sp>
      <p:sp>
        <p:nvSpPr>
          <p:cNvPr id="194" name="Google Shape;194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ambla"/>
              <a:buNone/>
            </a:pPr>
            <a:r>
              <a:rPr b="1" i="0" lang="en-US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How to Contact Me?</a:t>
            </a:r>
            <a:endParaRPr b="1" i="0" sz="4100" u="none" cap="none" strike="noStrike">
              <a:solidFill>
                <a:schemeClr val="dk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pic>
        <p:nvPicPr>
          <p:cNvPr id="195" name="Google Shape;19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86650" y="606753"/>
            <a:ext cx="2757276" cy="1831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7"/>
          <p:cNvSpPr txBox="1"/>
          <p:nvPr>
            <p:ph idx="1" type="body"/>
          </p:nvPr>
        </p:nvSpPr>
        <p:spPr>
          <a:xfrm>
            <a:off x="457200" y="1481328"/>
            <a:ext cx="8229600" cy="4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47573" lvl="0" marL="36576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http://www.jacksonsd.org/Domain/601</a:t>
            </a:r>
            <a:endParaRPr/>
          </a:p>
        </p:txBody>
      </p:sp>
      <p:sp>
        <p:nvSpPr>
          <p:cNvPr id="201" name="Google Shape;201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My School Wires class page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uge Boogie"/>
              <a:buNone/>
            </a:pPr>
            <a:r>
              <a:rPr b="1" i="0" lang="en-US" sz="5400" u="none" cap="none" strike="noStrike">
                <a:solidFill>
                  <a:schemeClr val="dk2"/>
                </a:solidFill>
                <a:latin typeface="Ruge Boogie"/>
                <a:ea typeface="Ruge Boogie"/>
                <a:cs typeface="Ruge Boogie"/>
                <a:sym typeface="Ruge Boogie"/>
              </a:rPr>
              <a:t>???????   Questions   ???????</a:t>
            </a:r>
            <a:endParaRPr b="1" i="0" sz="5400" u="none" cap="none" strike="noStrike">
              <a:solidFill>
                <a:schemeClr val="dk2"/>
              </a:solidFill>
              <a:latin typeface="Ruge Boogie"/>
              <a:ea typeface="Ruge Boogie"/>
              <a:cs typeface="Ruge Boogie"/>
              <a:sym typeface="Ruge Boogie"/>
            </a:endParaRPr>
          </a:p>
        </p:txBody>
      </p:sp>
      <p:pic>
        <p:nvPicPr>
          <p:cNvPr descr="Questions, Answers, Question ..." id="207" name="Google Shape;20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0250" y="1481950"/>
            <a:ext cx="4075375" cy="407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ambla"/>
              <a:buNone/>
            </a:pPr>
            <a:r>
              <a:rPr lang="en-US"/>
              <a:t>Physics</a:t>
            </a:r>
            <a:endParaRPr b="1" i="0" sz="4100" u="none" cap="none" strike="noStrike">
              <a:solidFill>
                <a:schemeClr val="dk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11" name="Google Shape;111;p14"/>
          <p:cNvSpPr txBox="1"/>
          <p:nvPr/>
        </p:nvSpPr>
        <p:spPr>
          <a:xfrm>
            <a:off x="2895600" y="4953000"/>
            <a:ext cx="29718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Mrs. Bilotta</a:t>
            </a:r>
            <a:endParaRPr b="1" sz="40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descr="Ball, Physics, Swing ..." id="112" name="Google Shape;11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6625" y="784050"/>
            <a:ext cx="3887176" cy="3887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5"/>
          <p:cNvSpPr txBox="1"/>
          <p:nvPr>
            <p:ph idx="1" type="body"/>
          </p:nvPr>
        </p:nvSpPr>
        <p:spPr>
          <a:xfrm>
            <a:off x="457200" y="1481328"/>
            <a:ext cx="8229600" cy="4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8686" lvl="0" marL="457200" rtl="0" algn="l">
              <a:spcBef>
                <a:spcPts val="400"/>
              </a:spcBef>
              <a:spcAft>
                <a:spcPts val="0"/>
              </a:spcAft>
              <a:buSzPts val="2836"/>
              <a:buFont typeface="Arial"/>
              <a:buChar char="▶"/>
            </a:pPr>
            <a:r>
              <a:rPr lang="en-US" sz="3700">
                <a:latin typeface="Arial"/>
                <a:ea typeface="Arial"/>
                <a:cs typeface="Arial"/>
                <a:sym typeface="Arial"/>
              </a:rPr>
              <a:t>I have been teaching science for over 20 years.  </a:t>
            </a:r>
            <a:endParaRPr sz="3700">
              <a:latin typeface="Arial"/>
              <a:ea typeface="Arial"/>
              <a:cs typeface="Arial"/>
              <a:sym typeface="Arial"/>
            </a:endParaRPr>
          </a:p>
          <a:p>
            <a:pPr indent="-408686" lvl="0" marL="457200" rtl="0" algn="l">
              <a:spcBef>
                <a:spcPts val="0"/>
              </a:spcBef>
              <a:spcAft>
                <a:spcPts val="0"/>
              </a:spcAft>
              <a:buSzPts val="2836"/>
              <a:buFont typeface="Arial"/>
              <a:buChar char="▶"/>
            </a:pPr>
            <a:r>
              <a:rPr lang="en-US" sz="3700">
                <a:latin typeface="Arial"/>
                <a:ea typeface="Arial"/>
                <a:cs typeface="Arial"/>
                <a:sym typeface="Arial"/>
              </a:rPr>
              <a:t>I am married and have 4 children, all boys.</a:t>
            </a:r>
            <a:endParaRPr sz="3700">
              <a:latin typeface="Arial"/>
              <a:ea typeface="Arial"/>
              <a:cs typeface="Arial"/>
              <a:sym typeface="Arial"/>
            </a:endParaRPr>
          </a:p>
          <a:p>
            <a:pPr indent="-408686" lvl="0" marL="457200" rtl="0" algn="l">
              <a:spcBef>
                <a:spcPts val="0"/>
              </a:spcBef>
              <a:spcAft>
                <a:spcPts val="0"/>
              </a:spcAft>
              <a:buSzPts val="2836"/>
              <a:buFont typeface="Arial"/>
              <a:buChar char="▶"/>
            </a:pPr>
            <a:r>
              <a:rPr lang="en-US" sz="3700">
                <a:latin typeface="Arial"/>
                <a:ea typeface="Arial"/>
                <a:cs typeface="Arial"/>
                <a:sym typeface="Arial"/>
              </a:rPr>
              <a:t>My hobbies include crafts, halloween costumes, fishing and camping.</a:t>
            </a:r>
            <a:endParaRPr sz="37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>
                <a:latin typeface="Ruge Boogie"/>
                <a:ea typeface="Ruge Boogie"/>
                <a:cs typeface="Ruge Boogie"/>
                <a:sym typeface="Ruge Boogie"/>
              </a:rPr>
              <a:t>About Me</a:t>
            </a:r>
            <a:endParaRPr sz="5700">
              <a:latin typeface="Ruge Boogie"/>
              <a:ea typeface="Ruge Boogie"/>
              <a:cs typeface="Ruge Boogie"/>
              <a:sym typeface="Ruge Boogi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47573" lvl="0" marL="36576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r>
              <a:t/>
            </a:r>
            <a:endParaRPr b="0" i="0" sz="27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147573" lvl="0" marL="36576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r>
              <a:t/>
            </a:r>
            <a:endParaRPr b="0" i="0" sz="27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147573" lvl="0" marL="36576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r>
              <a:t/>
            </a:r>
            <a:endParaRPr b="0" i="0" sz="27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24" name="Google Shape;124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uge Boogie"/>
              <a:buNone/>
            </a:pPr>
            <a:r>
              <a:rPr b="1" i="0" lang="en-US" sz="5400" u="none" cap="none" strike="noStrike">
                <a:solidFill>
                  <a:schemeClr val="dk2"/>
                </a:solidFill>
                <a:latin typeface="Ruge Boogie"/>
                <a:ea typeface="Ruge Boogie"/>
                <a:cs typeface="Ruge Boogie"/>
                <a:sym typeface="Ruge Boogie"/>
              </a:rPr>
              <a:t>Course Outline</a:t>
            </a:r>
            <a:endParaRPr b="1" i="0" sz="5400" u="none" cap="none" strike="noStrike">
              <a:solidFill>
                <a:schemeClr val="dk2"/>
              </a:solidFill>
              <a:latin typeface="Ruge Boogie"/>
              <a:ea typeface="Ruge Boogie"/>
              <a:cs typeface="Ruge Boogie"/>
              <a:sym typeface="Ruge Boogie"/>
            </a:endParaRPr>
          </a:p>
        </p:txBody>
      </p:sp>
      <p:graphicFrame>
        <p:nvGraphicFramePr>
          <p:cNvPr id="125" name="Google Shape;125;p16"/>
          <p:cNvGraphicFramePr/>
          <p:nvPr/>
        </p:nvGraphicFramePr>
        <p:xfrm>
          <a:off x="1234625" y="157217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{F49C1ABE-ABE2-413F-963B-C4E928175F45}</a:tableStyleId>
              </a:tblPr>
              <a:tblGrid>
                <a:gridCol w="6202425"/>
              </a:tblGrid>
              <a:tr h="4547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365F9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Linear Motion</a:t>
                      </a:r>
                      <a:endParaRPr sz="2000">
                        <a:solidFill>
                          <a:srgbClr val="365F9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365F9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Vectors </a:t>
                      </a:r>
                      <a:endParaRPr sz="2000">
                        <a:solidFill>
                          <a:srgbClr val="365F9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365F9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Projectiles</a:t>
                      </a:r>
                      <a:endParaRPr sz="2000">
                        <a:solidFill>
                          <a:srgbClr val="365F9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365F9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Forces</a:t>
                      </a:r>
                      <a:endParaRPr sz="2000">
                        <a:solidFill>
                          <a:srgbClr val="365F9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365F9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Momentum</a:t>
                      </a:r>
                      <a:endParaRPr sz="2000">
                        <a:solidFill>
                          <a:srgbClr val="365F9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365F9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Energy</a:t>
                      </a:r>
                      <a:endParaRPr sz="2000">
                        <a:solidFill>
                          <a:srgbClr val="365F9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365F9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Rotational Mechanics/Dynamics</a:t>
                      </a:r>
                      <a:endParaRPr sz="2000">
                        <a:solidFill>
                          <a:srgbClr val="365F9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365F9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Waves</a:t>
                      </a:r>
                      <a:endParaRPr sz="2000">
                        <a:solidFill>
                          <a:srgbClr val="365F9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365F9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Sound</a:t>
                      </a:r>
                      <a:endParaRPr sz="2000">
                        <a:solidFill>
                          <a:srgbClr val="365F9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365F9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Light</a:t>
                      </a:r>
                      <a:endParaRPr sz="2000">
                        <a:solidFill>
                          <a:srgbClr val="365F9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365F9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Electricity &amp; Magnetism</a:t>
                      </a:r>
                      <a:endParaRPr sz="2000">
                        <a:solidFill>
                          <a:srgbClr val="365F9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solidFill>
                          <a:srgbClr val="365F9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126" name="Google Shape;12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3991" y="1250288"/>
            <a:ext cx="3512009" cy="454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4160" lvl="0" marL="36576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▶"/>
            </a:pPr>
            <a:r>
              <a:rPr b="0" i="0" lang="en-US" sz="2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Powerpoint presentations</a:t>
            </a:r>
            <a:endParaRPr/>
          </a:p>
          <a:p>
            <a:pPr indent="-264160" lvl="0" marL="36576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▶"/>
            </a:pPr>
            <a:r>
              <a:rPr b="0" i="0" lang="en-US" sz="2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Demonstrations</a:t>
            </a:r>
            <a:endParaRPr/>
          </a:p>
          <a:p>
            <a:pPr indent="-264160" lvl="0" marL="36576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▶"/>
            </a:pPr>
            <a:r>
              <a:rPr b="0" i="0" lang="en-US" sz="2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Labs</a:t>
            </a:r>
            <a:endParaRPr/>
          </a:p>
          <a:p>
            <a:pPr indent="-264160" lvl="0" marL="36576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▶"/>
            </a:pPr>
            <a:r>
              <a:rPr b="0" i="0" lang="en-US" sz="2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Discussions</a:t>
            </a:r>
            <a:endParaRPr/>
          </a:p>
          <a:p>
            <a:pPr indent="-264160" lvl="0" marL="36576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▶"/>
            </a:pPr>
            <a:r>
              <a:rPr b="0" i="0" lang="en-US" sz="2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Practice</a:t>
            </a:r>
            <a:endParaRPr/>
          </a:p>
          <a:p>
            <a:pPr indent="-264160" lvl="0" marL="36576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▶"/>
            </a:pPr>
            <a:r>
              <a:rPr lang="en-US"/>
              <a:t>Virtual </a:t>
            </a:r>
            <a:r>
              <a:rPr b="0" i="0" lang="en-US" sz="2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Cooperative </a:t>
            </a:r>
            <a:endParaRPr/>
          </a:p>
          <a:p>
            <a:pPr indent="-264160" lvl="0" marL="36576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en-US" sz="2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learning activities</a:t>
            </a:r>
            <a:endParaRPr b="0" i="0" sz="27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32" name="Google Shape;132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ambla"/>
              <a:buNone/>
            </a:pPr>
            <a:r>
              <a:rPr b="1" i="0" lang="en-US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Instruction Includes:</a:t>
            </a:r>
            <a:endParaRPr b="1" i="0" sz="4100" u="none" cap="none" strike="noStrike">
              <a:solidFill>
                <a:schemeClr val="dk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descr="C:\Documents and Settings\kmbilotta.NT_DOMAIN.001\Local Settings\Temporary Internet Files\Content.IE5\UAY25CF1\MPj04394600000[1].jpg" id="133" name="Google Shape;133;p17"/>
          <p:cNvSpPr/>
          <p:nvPr/>
        </p:nvSpPr>
        <p:spPr>
          <a:xfrm>
            <a:off x="3962400" y="2970930"/>
            <a:ext cx="4724400" cy="3550048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pic>
        <p:nvPicPr>
          <p:cNvPr id="134" name="Google Shape;13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0325" y="3605219"/>
            <a:ext cx="4628551" cy="259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uge Boogie"/>
              <a:buNone/>
            </a:pPr>
            <a:r>
              <a:rPr b="1" i="0" lang="en-US" sz="5400" u="none" cap="none" strike="noStrike">
                <a:solidFill>
                  <a:schemeClr val="dk2"/>
                </a:solidFill>
                <a:latin typeface="Ruge Boogie"/>
                <a:ea typeface="Ruge Boogie"/>
                <a:cs typeface="Ruge Boogie"/>
                <a:sym typeface="Ruge Boogie"/>
              </a:rPr>
              <a:t>Classroom Policies</a:t>
            </a:r>
            <a:endParaRPr b="1" i="0" sz="5400" u="none" cap="none" strike="noStrike">
              <a:solidFill>
                <a:schemeClr val="dk2"/>
              </a:solidFill>
              <a:latin typeface="Ruge Boogie"/>
              <a:ea typeface="Ruge Boogie"/>
              <a:cs typeface="Ruge Boogie"/>
              <a:sym typeface="Ruge Boogie"/>
            </a:endParaRPr>
          </a:p>
        </p:txBody>
      </p:sp>
      <p:pic>
        <p:nvPicPr>
          <p:cNvPr descr="... Teacher, School, Student, ..." id="140" name="Google Shape;14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3700" y="1947050"/>
            <a:ext cx="5644150" cy="406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/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uge Boogie"/>
              <a:buNone/>
            </a:pPr>
            <a:r>
              <a:rPr b="1" i="0" lang="en-US" sz="5400" u="none" cap="none" strike="noStrike">
                <a:solidFill>
                  <a:schemeClr val="dk2"/>
                </a:solidFill>
                <a:latin typeface="Ruge Boogie"/>
                <a:ea typeface="Ruge Boogie"/>
                <a:cs typeface="Ruge Boogie"/>
                <a:sym typeface="Ruge Boogie"/>
              </a:rPr>
              <a:t>Homework</a:t>
            </a:r>
            <a:endParaRPr b="1" i="0" sz="5400" u="none" cap="none" strike="noStrike">
              <a:solidFill>
                <a:schemeClr val="dk2"/>
              </a:solidFill>
              <a:latin typeface="Ruge Boogie"/>
              <a:ea typeface="Ruge Boogie"/>
              <a:cs typeface="Ruge Boogie"/>
              <a:sym typeface="Ruge Boogie"/>
            </a:endParaRPr>
          </a:p>
        </p:txBody>
      </p:sp>
      <p:pic>
        <p:nvPicPr>
          <p:cNvPr descr="C:\Documents and Settings\kmbilotta\Local Settings\Temporary Internet Files\Content.IE5\XGVMRU0E\MCj02321330000[1].wmf" id="146" name="Google Shape;146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07625" y="536087"/>
            <a:ext cx="2068800" cy="2123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9"/>
          <p:cNvSpPr txBox="1"/>
          <p:nvPr/>
        </p:nvSpPr>
        <p:spPr>
          <a:xfrm>
            <a:off x="80300" y="2096825"/>
            <a:ext cx="8701200" cy="42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Homework is due on time</a:t>
            </a:r>
            <a:endParaRPr sz="3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1651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ic Sans MS"/>
              <a:buChar char="•"/>
            </a:pPr>
            <a:r>
              <a:t/>
            </a:r>
            <a:endParaRPr sz="1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Late work will </a:t>
            </a:r>
            <a:r>
              <a:rPr lang="en-US" sz="3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not be accepted</a:t>
            </a:r>
            <a:endParaRPr sz="3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1651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ic Sans MS"/>
              <a:buChar char="•"/>
            </a:pPr>
            <a:r>
              <a:t/>
            </a:r>
            <a:endParaRPr sz="1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Homework assignments can be found on your child’s google classroom account</a:t>
            </a:r>
            <a:endParaRPr sz="3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Char char="•"/>
            </a:pPr>
            <a:r>
              <a:rPr lang="en-US" sz="3600" u="sng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  <a:hlinkClick r:id="rId4"/>
              </a:rPr>
              <a:t>https://classroom.google.com/u/0/h</a:t>
            </a:r>
            <a:endParaRPr sz="3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13716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 txBox="1"/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uge Boogie"/>
              <a:buNone/>
            </a:pPr>
            <a:r>
              <a:rPr b="1" i="0" lang="en-US" sz="5400" u="none" cap="none" strike="noStrike">
                <a:solidFill>
                  <a:schemeClr val="dk2"/>
                </a:solidFill>
                <a:latin typeface="Ruge Boogie"/>
                <a:ea typeface="Ruge Boogie"/>
                <a:cs typeface="Ruge Boogie"/>
                <a:sym typeface="Ruge Boogie"/>
              </a:rPr>
              <a:t>Classroom Rules</a:t>
            </a:r>
            <a:endParaRPr b="1" i="0" sz="5400" u="none" cap="none" strike="noStrike">
              <a:solidFill>
                <a:schemeClr val="dk2"/>
              </a:solidFill>
              <a:latin typeface="Ruge Boogie"/>
              <a:ea typeface="Ruge Boogie"/>
              <a:cs typeface="Ruge Boogie"/>
              <a:sym typeface="Ruge Boogie"/>
            </a:endParaRPr>
          </a:p>
        </p:txBody>
      </p:sp>
      <p:sp>
        <p:nvSpPr>
          <p:cNvPr id="153" name="Google Shape;153;p20"/>
          <p:cNvSpPr txBox="1"/>
          <p:nvPr/>
        </p:nvSpPr>
        <p:spPr>
          <a:xfrm>
            <a:off x="0" y="1219200"/>
            <a:ext cx="9144000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Follow all directions the first time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Enter class quietly on time and 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	prepared to work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Only one person talking at a time in any 	group setting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Stay in your seat unless you have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	permission to get up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No eating, drinking, or gum chewing</a:t>
            </a:r>
            <a:endParaRPr sz="3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Char char="•"/>
            </a:pPr>
            <a:r>
              <a:rPr lang="en-US" sz="3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Masks must be worn at all times</a:t>
            </a:r>
            <a:endParaRPr sz="3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54" name="Google Shape;154;p20"/>
          <p:cNvPicPr preferRelativeResize="0"/>
          <p:nvPr/>
        </p:nvPicPr>
        <p:blipFill rotWithShape="1">
          <a:blip r:embed="rId3">
            <a:alphaModFix/>
          </a:blip>
          <a:srcRect b="14588" l="0" r="0" t="0"/>
          <a:stretch/>
        </p:blipFill>
        <p:spPr>
          <a:xfrm>
            <a:off x="7229700" y="0"/>
            <a:ext cx="1701199" cy="1143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uge Boogie"/>
              <a:buNone/>
            </a:pPr>
            <a:r>
              <a:rPr b="1" i="0" lang="en-US" sz="5400" u="none" cap="none" strike="noStrike">
                <a:solidFill>
                  <a:schemeClr val="dk2"/>
                </a:solidFill>
                <a:latin typeface="Ruge Boogie"/>
                <a:ea typeface="Ruge Boogie"/>
                <a:cs typeface="Ruge Boogie"/>
                <a:sym typeface="Ruge Boogie"/>
              </a:rPr>
              <a:t>LAB SAFETY</a:t>
            </a:r>
            <a:endParaRPr b="1" i="0" sz="5400" u="none" cap="none" strike="noStrike">
              <a:solidFill>
                <a:schemeClr val="dk2"/>
              </a:solidFill>
              <a:latin typeface="Ruge Boogie"/>
              <a:ea typeface="Ruge Boogie"/>
              <a:cs typeface="Ruge Boogie"/>
              <a:sym typeface="Ruge Boogie"/>
            </a:endParaRPr>
          </a:p>
        </p:txBody>
      </p:sp>
      <p:pic>
        <p:nvPicPr>
          <p:cNvPr descr="by Manchester Library Fizz!" id="160" name="Google Shape;16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6725" y="2045749"/>
            <a:ext cx="6316201" cy="354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ncourse">
  <a:themeElements>
    <a:clrScheme name="Concourse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